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Mahabharata – The Great Indian Epic</a:t>
            </a:r>
          </a:p>
        </p:txBody>
      </p:sp>
      <p:pic>
        <p:nvPicPr>
          <p:cNvPr id="1026" name="Picture 2" descr="C:\Users\sbha6\Downloads\ChatGPT Image Jul 16, 2025, 11_18_26 P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55889"/>
            <a:ext cx="9144000" cy="4692780"/>
          </a:xfrm>
          <a:prstGeom prst="rect">
            <a:avLst/>
          </a:prstGeom>
          <a:noFill/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Presentation By </a:t>
            </a:r>
            <a:r>
              <a:rPr lang="en-IN" dirty="0" err="1" smtClean="0"/>
              <a:t>Rutvi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13176"/>
            <a:ext cx="8229600" cy="4525963"/>
          </a:xfrm>
        </p:spPr>
        <p:txBody>
          <a:bodyPr>
            <a:normAutofit/>
          </a:bodyPr>
          <a:lstStyle/>
          <a:p>
            <a:r>
              <a:rPr sz="2000" dirty="0" smtClean="0"/>
              <a:t>- </a:t>
            </a:r>
            <a:r>
              <a:rPr sz="2000" dirty="0"/>
              <a:t>Story of the war between the </a:t>
            </a:r>
            <a:r>
              <a:rPr sz="2000" dirty="0" err="1"/>
              <a:t>Pandavas</a:t>
            </a:r>
            <a:r>
              <a:rPr sz="2000" dirty="0"/>
              <a:t> and the </a:t>
            </a:r>
            <a:r>
              <a:rPr sz="2000" dirty="0" err="1"/>
              <a:t>Kauravas</a:t>
            </a:r>
            <a:endParaRPr sz="2000" dirty="0"/>
          </a:p>
          <a:p>
            <a:r>
              <a:rPr sz="2000" dirty="0"/>
              <a:t>- Teaches life lessons, morality, and duty</a:t>
            </a:r>
          </a:p>
        </p:txBody>
      </p:sp>
      <p:pic>
        <p:nvPicPr>
          <p:cNvPr id="2050" name="Picture 2" descr="C:\Users\sbha6\Downloads\ChatGPT Image Jul 16, 2025, 11_27_24 P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471195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Main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61249"/>
            <a:ext cx="8229600" cy="4525963"/>
          </a:xfrm>
        </p:spPr>
        <p:txBody>
          <a:bodyPr>
            <a:normAutofit/>
          </a:bodyPr>
          <a:lstStyle/>
          <a:p>
            <a:r>
              <a:rPr sz="2000" dirty="0" smtClean="0"/>
              <a:t>- </a:t>
            </a:r>
            <a:r>
              <a:rPr sz="2000" dirty="0" err="1" smtClean="0"/>
              <a:t>Pandavas</a:t>
            </a:r>
            <a:r>
              <a:rPr sz="2000" dirty="0" smtClean="0"/>
              <a:t>: </a:t>
            </a:r>
            <a:r>
              <a:rPr sz="2000" dirty="0" err="1" smtClean="0"/>
              <a:t>Yudhishthira</a:t>
            </a:r>
            <a:r>
              <a:rPr sz="2000" dirty="0" smtClean="0"/>
              <a:t>, </a:t>
            </a:r>
            <a:r>
              <a:rPr sz="2000" dirty="0" err="1" smtClean="0"/>
              <a:t>Bhima</a:t>
            </a:r>
            <a:r>
              <a:rPr sz="2000" dirty="0" smtClean="0"/>
              <a:t>, </a:t>
            </a:r>
            <a:r>
              <a:rPr sz="2000" dirty="0" err="1" smtClean="0"/>
              <a:t>Arjuna</a:t>
            </a:r>
            <a:r>
              <a:rPr sz="2000" dirty="0" smtClean="0"/>
              <a:t>, </a:t>
            </a:r>
            <a:r>
              <a:rPr sz="2000" dirty="0" err="1" smtClean="0"/>
              <a:t>Nakula</a:t>
            </a:r>
            <a:r>
              <a:rPr sz="2000" dirty="0" smtClean="0"/>
              <a:t>, </a:t>
            </a:r>
            <a:r>
              <a:rPr sz="2000" dirty="0" err="1" smtClean="0"/>
              <a:t>Sahadeva</a:t>
            </a:r>
            <a:endParaRPr sz="2000" dirty="0" smtClean="0"/>
          </a:p>
          <a:p>
            <a:r>
              <a:rPr sz="2000" dirty="0" smtClean="0"/>
              <a:t>- </a:t>
            </a:r>
            <a:r>
              <a:rPr sz="2000" dirty="0" err="1" smtClean="0"/>
              <a:t>Kauravas</a:t>
            </a:r>
            <a:r>
              <a:rPr sz="2000" dirty="0" smtClean="0"/>
              <a:t>: </a:t>
            </a:r>
            <a:r>
              <a:rPr sz="2000" dirty="0" err="1" smtClean="0"/>
              <a:t>Duryodhana</a:t>
            </a:r>
            <a:r>
              <a:rPr sz="2000" dirty="0" smtClean="0"/>
              <a:t> and his 99 brothers</a:t>
            </a:r>
          </a:p>
          <a:p>
            <a:r>
              <a:rPr sz="2000" dirty="0" smtClean="0"/>
              <a:t>- Lord Krishna: Guide and charioteer to </a:t>
            </a:r>
            <a:r>
              <a:rPr sz="2000" dirty="0" err="1" smtClean="0"/>
              <a:t>Arjuna</a:t>
            </a:r>
            <a:endParaRPr sz="2000" dirty="0" smtClean="0"/>
          </a:p>
          <a:p>
            <a:r>
              <a:rPr sz="2000" dirty="0" smtClean="0"/>
              <a:t>- </a:t>
            </a:r>
            <a:r>
              <a:rPr sz="2000" dirty="0" err="1"/>
              <a:t>Draupadi</a:t>
            </a:r>
            <a:r>
              <a:rPr sz="2000" dirty="0"/>
              <a:t>: Wife of the </a:t>
            </a:r>
            <a:r>
              <a:rPr sz="2000" dirty="0" err="1"/>
              <a:t>Pandavas</a:t>
            </a:r>
            <a:r>
              <a:rPr sz="2000" dirty="0"/>
              <a:t>, central figure in the conflict</a:t>
            </a:r>
          </a:p>
        </p:txBody>
      </p:sp>
      <p:pic>
        <p:nvPicPr>
          <p:cNvPr id="1027" name="Picture 3" descr="C:\Users\sbha6\Downloads\ChatGPT Image Jul 17, 2025, 09_40_27 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0218" y="1129004"/>
            <a:ext cx="6239069" cy="35642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dirty="0"/>
              <a:t>Key Events</a:t>
            </a:r>
          </a:p>
        </p:txBody>
      </p:sp>
      <p:pic>
        <p:nvPicPr>
          <p:cNvPr id="1026" name="Picture 2" descr="C:\Users\sbha6\Downloads\ChatGPT Image Jul 16, 2025, 11_38_15 P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0800" y="881127"/>
            <a:ext cx="6502400" cy="59768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The </a:t>
            </a:r>
            <a:r>
              <a:rPr dirty="0" err="1"/>
              <a:t>Kurukshetra</a:t>
            </a:r>
            <a:r>
              <a:rPr dirty="0"/>
              <a:t> War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620" y="1600200"/>
            <a:ext cx="8229600" cy="4525963"/>
          </a:xfrm>
        </p:spPr>
        <p:txBody>
          <a:bodyPr>
            <a:normAutofit/>
          </a:bodyPr>
          <a:lstStyle/>
          <a:p>
            <a:r>
              <a:rPr sz="2400" dirty="0"/>
              <a:t>- Fought for 18 days</a:t>
            </a:r>
          </a:p>
          <a:p>
            <a:r>
              <a:rPr sz="2400" dirty="0"/>
              <a:t>- Lord Krishna </a:t>
            </a:r>
            <a:r>
              <a:rPr sz="2400" dirty="0" smtClean="0"/>
              <a:t>guided </a:t>
            </a:r>
            <a:r>
              <a:rPr sz="2400" dirty="0" err="1"/>
              <a:t>Arjuna</a:t>
            </a:r>
            <a:endParaRPr sz="2400" dirty="0"/>
          </a:p>
          <a:p>
            <a:r>
              <a:rPr sz="2400" dirty="0"/>
              <a:t>- Warriors: </a:t>
            </a:r>
            <a:r>
              <a:rPr sz="2400" dirty="0" err="1"/>
              <a:t>Bhishma</a:t>
            </a:r>
            <a:r>
              <a:rPr sz="2400" dirty="0"/>
              <a:t>, </a:t>
            </a:r>
            <a:r>
              <a:rPr sz="2400" dirty="0" err="1"/>
              <a:t>Drona</a:t>
            </a:r>
            <a:r>
              <a:rPr sz="2400" dirty="0"/>
              <a:t>, </a:t>
            </a:r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		</a:t>
            </a:r>
            <a:r>
              <a:rPr sz="2400" dirty="0" err="1" smtClean="0"/>
              <a:t>Karna</a:t>
            </a:r>
            <a:r>
              <a:rPr sz="2400" dirty="0"/>
              <a:t>, </a:t>
            </a:r>
            <a:r>
              <a:rPr sz="2400" dirty="0" err="1"/>
              <a:t>Abhimanyu</a:t>
            </a:r>
            <a:endParaRPr sz="2400" dirty="0"/>
          </a:p>
          <a:p>
            <a:r>
              <a:rPr sz="2400" dirty="0"/>
              <a:t>- </a:t>
            </a:r>
            <a:r>
              <a:rPr sz="2400" dirty="0" err="1"/>
              <a:t>Pandavas</a:t>
            </a:r>
            <a:r>
              <a:rPr sz="2400" dirty="0"/>
              <a:t> </a:t>
            </a:r>
            <a:r>
              <a:rPr sz="2400" dirty="0" smtClean="0"/>
              <a:t>emerged</a:t>
            </a:r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 		</a:t>
            </a:r>
            <a:r>
              <a:rPr sz="2400" dirty="0" smtClean="0"/>
              <a:t> </a:t>
            </a:r>
            <a:r>
              <a:rPr sz="2400" dirty="0"/>
              <a:t>victorious</a:t>
            </a:r>
          </a:p>
        </p:txBody>
      </p:sp>
      <p:pic>
        <p:nvPicPr>
          <p:cNvPr id="3074" name="Picture 2" descr="C:\Users\sbha6\Downloads\shree-krishna-arjun-mahabharat-172075928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0270" y="1250302"/>
            <a:ext cx="4733730" cy="56076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Bhagavad Gita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77273"/>
            <a:ext cx="8229600" cy="4525963"/>
          </a:xfrm>
        </p:spPr>
        <p:txBody>
          <a:bodyPr>
            <a:normAutofit/>
          </a:bodyPr>
          <a:lstStyle/>
          <a:p>
            <a:r>
              <a:rPr sz="2000" dirty="0"/>
              <a:t>- Krishna’s teachings to </a:t>
            </a:r>
            <a:r>
              <a:rPr sz="2000" dirty="0" err="1"/>
              <a:t>Arjuna</a:t>
            </a:r>
            <a:r>
              <a:rPr sz="2000" dirty="0"/>
              <a:t> before the war</a:t>
            </a:r>
          </a:p>
          <a:p>
            <a:r>
              <a:rPr sz="2000" dirty="0"/>
              <a:t>- Philosophy of karma, duty, and righteousness</a:t>
            </a:r>
          </a:p>
          <a:p>
            <a:r>
              <a:rPr sz="2000" dirty="0"/>
              <a:t>- 'Do your duty without attachment to the result' – Key message</a:t>
            </a:r>
          </a:p>
          <a:p>
            <a:r>
              <a:rPr sz="2000" dirty="0"/>
              <a:t>- Considered a sacred scripture in Hinduism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8376" y="1227591"/>
            <a:ext cx="7193901" cy="3269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Lessons from Mahabharata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45224"/>
            <a:ext cx="8229600" cy="4525963"/>
          </a:xfrm>
        </p:spPr>
        <p:txBody>
          <a:bodyPr>
            <a:normAutofit/>
          </a:bodyPr>
          <a:lstStyle/>
          <a:p>
            <a:r>
              <a:rPr sz="2400" dirty="0"/>
              <a:t>- Truth and righteousness always win</a:t>
            </a:r>
          </a:p>
          <a:p>
            <a:r>
              <a:rPr sz="2400" dirty="0"/>
              <a:t>- Ego, greed, and injustice lead to destruction</a:t>
            </a:r>
          </a:p>
          <a:p>
            <a:r>
              <a:rPr sz="2400" dirty="0"/>
              <a:t>- Stand by your duty even in tough times</a:t>
            </a:r>
          </a:p>
          <a:p>
            <a:r>
              <a:rPr sz="2400" dirty="0"/>
              <a:t>- Wisdom and patience are key in life</a:t>
            </a:r>
          </a:p>
        </p:txBody>
      </p:sp>
      <p:pic>
        <p:nvPicPr>
          <p:cNvPr id="4" name="Picture 2" descr="C:\Users\sbha6\Downloads\C0Bd23_RTMWfecbnPGHGPA-removebg-previe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772" y="1394831"/>
            <a:ext cx="5495925" cy="35503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17233"/>
            <a:ext cx="8229600" cy="4525963"/>
          </a:xfrm>
        </p:spPr>
        <p:txBody>
          <a:bodyPr>
            <a:normAutofit/>
          </a:bodyPr>
          <a:lstStyle/>
          <a:p>
            <a:r>
              <a:rPr sz="2000" dirty="0"/>
              <a:t>- Mahabharata is not just a story – it’s a guide to life</a:t>
            </a:r>
          </a:p>
          <a:p>
            <a:r>
              <a:rPr sz="2000" dirty="0"/>
              <a:t>- Shows the complexity of human nature</a:t>
            </a:r>
          </a:p>
          <a:p>
            <a:r>
              <a:rPr sz="2000" dirty="0"/>
              <a:t>- The message of </a:t>
            </a:r>
            <a:r>
              <a:rPr sz="2000" dirty="0" err="1"/>
              <a:t>Gita</a:t>
            </a:r>
            <a:r>
              <a:rPr sz="2000" dirty="0"/>
              <a:t> is relevant even today</a:t>
            </a:r>
          </a:p>
          <a:p>
            <a:r>
              <a:rPr sz="2000" dirty="0"/>
              <a:t>- Teaches us how to live a life of values</a:t>
            </a:r>
          </a:p>
        </p:txBody>
      </p:sp>
      <p:pic>
        <p:nvPicPr>
          <p:cNvPr id="6146" name="Picture 2" descr="C:\Users\sbha6\Downloads\ancient_indian_mythological_epi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6955" y="1265983"/>
            <a:ext cx="6774025" cy="3651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5850293"/>
            <a:ext cx="8229600" cy="4525963"/>
          </a:xfrm>
        </p:spPr>
        <p:txBody>
          <a:bodyPr>
            <a:normAutofit/>
          </a:bodyPr>
          <a:lstStyle/>
          <a:p>
            <a:r>
              <a:rPr sz="2400" dirty="0"/>
              <a:t>“Dharma will always triumph.”</a:t>
            </a:r>
          </a:p>
          <a:p>
            <a:r>
              <a:rPr sz="2400" dirty="0"/>
              <a:t>Thank you for watching! 🙏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dirty="0"/>
              <a:t>Thank You!</a:t>
            </a:r>
          </a:p>
        </p:txBody>
      </p:sp>
      <p:pic>
        <p:nvPicPr>
          <p:cNvPr id="7170" name="Picture 2" descr="C:\Users\sbha6\Downloads\bg_f8f8f8-flat_750x_075_f-pad_750x1000_f8f8f8-removebg-previe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1218" y="932965"/>
            <a:ext cx="4124325" cy="45254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226</Words>
  <Application>Microsoft Office PowerPoint</Application>
  <PresentationFormat>On-screen Show (4:3)</PresentationFormat>
  <Paragraphs>35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Mahabharata – The Great Indian Epic</vt:lpstr>
      <vt:lpstr>Slide 2</vt:lpstr>
      <vt:lpstr>Main Characters</vt:lpstr>
      <vt:lpstr>Key Events</vt:lpstr>
      <vt:lpstr>The Kurukshetra War</vt:lpstr>
      <vt:lpstr>The Bhagavad Gita</vt:lpstr>
      <vt:lpstr>Lessons from Mahabharata</vt:lpstr>
      <vt:lpstr>Conclusion</vt:lpstr>
      <vt:lpstr>Thank You!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Mahabharata – The Great Indian Epic</dc:title>
  <dc:subject/>
  <dc:creator/>
  <cp:keywords/>
  <dc:description>generated using python-pptx</dc:description>
  <cp:lastModifiedBy>shubham bhatt</cp:lastModifiedBy>
  <cp:revision>14</cp:revision>
  <dcterms:created xsi:type="dcterms:W3CDTF">2013-01-27T09:14:16Z</dcterms:created>
  <dcterms:modified xsi:type="dcterms:W3CDTF">2025-07-17T04:22:02Z</dcterms:modified>
  <cp:category/>
</cp:coreProperties>
</file>